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29" r:id="rId7"/>
  </p:sldMasterIdLst>
  <p:notesMasterIdLst>
    <p:notesMasterId r:id="rId19"/>
  </p:notesMasterIdLst>
  <p:sldIdLst>
    <p:sldId id="2076138258" r:id="rId8"/>
    <p:sldId id="2076138259" r:id="rId9"/>
    <p:sldId id="2076138263" r:id="rId10"/>
    <p:sldId id="2076138256" r:id="rId11"/>
    <p:sldId id="2076138272" r:id="rId12"/>
    <p:sldId id="2076138271" r:id="rId13"/>
    <p:sldId id="256" r:id="rId14"/>
    <p:sldId id="257" r:id="rId15"/>
    <p:sldId id="2076138262" r:id="rId16"/>
    <p:sldId id="2076138289" r:id="rId17"/>
    <p:sldId id="2076138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44" d="100"/>
          <a:sy n="144" d="100"/>
        </p:scale>
        <p:origin x="102" y="48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29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6/4/2020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41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535647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445050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810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3067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3238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02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9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389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0473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4162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045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02378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42935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28884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117100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85882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1179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07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03996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8575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88975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2986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ags" Target="../tags/tag8.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40"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image" Target="../media/image5.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0"/>
          <a:stretch>
            <a:fillRect/>
          </a:stretch>
        </p:blipFill>
        <p:spPr>
          <a:xfrm rot="5400000">
            <a:off x="9208748" y="2991033"/>
            <a:ext cx="6858623" cy="876557"/>
          </a:xfrm>
          <a:prstGeom prst="rect">
            <a:avLst/>
          </a:prstGeom>
        </p:spPr>
      </p:pic>
    </p:spTree>
    <p:custDataLst>
      <p:tags r:id="rId38"/>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9161006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7.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7.xml"/><Relationship Id="rId1" Type="http://schemas.openxmlformats.org/officeDocument/2006/relationships/tags" Target="../tags/tag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30.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6.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871544"/>
            <a:ext cx="4167887" cy="1661993"/>
          </a:xfrm>
        </p:spPr>
        <p:txBody>
          <a:bodyPr/>
          <a:lstStyle/>
          <a:p>
            <a:r>
              <a:rPr lang="en-US" dirty="0"/>
              <a:t>Welcome to Partner Technical Bootcamp: Day 4</a:t>
            </a:r>
          </a:p>
        </p:txBody>
      </p:sp>
      <p:sp>
        <p:nvSpPr>
          <p:cNvPr id="2" name="Text Placeholder 1">
            <a:extLst>
              <a:ext uri="{FF2B5EF4-FFF2-40B4-BE49-F238E27FC236}">
                <a16:creationId xmlns:a16="http://schemas.microsoft.com/office/drawing/2014/main" id="{40445170-CEEE-432C-98D4-81450702EAF4}"/>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1B046726-8BDA-674E-9BE1-DBD6DE5AEE14}"/>
              </a:ext>
            </a:extLst>
          </p:cNvPr>
          <p:cNvSpPr/>
          <p:nvPr/>
        </p:nvSpPr>
        <p:spPr>
          <a:xfrm>
            <a:off x="1189438" y="1266242"/>
            <a:ext cx="3707324" cy="32374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1189438" y="1626902"/>
            <a:ext cx="3707324" cy="9548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1189438" y="2632905"/>
            <a:ext cx="3707324" cy="1737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1189438" y="2849270"/>
            <a:ext cx="3707324" cy="70350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1189438" y="3604835"/>
            <a:ext cx="3707324" cy="1737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1189438" y="3835392"/>
            <a:ext cx="3707324" cy="30409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Finish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1189438" y="4413221"/>
            <a:ext cx="3707324" cy="1737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848574A2-0E88-A446-86B3-50EFCBA7D855}"/>
              </a:ext>
            </a:extLst>
          </p:cNvPr>
          <p:cNvSpPr/>
          <p:nvPr/>
        </p:nvSpPr>
        <p:spPr>
          <a:xfrm>
            <a:off x="1189438" y="4641790"/>
            <a:ext cx="3707324" cy="32374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1189438" y="4176346"/>
            <a:ext cx="3707324" cy="22903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Closing Presentation</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1182297" y="956894"/>
            <a:ext cx="3721608" cy="262137"/>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1" name="Group 110">
            <a:extLst>
              <a:ext uri="{FF2B5EF4-FFF2-40B4-BE49-F238E27FC236}">
                <a16:creationId xmlns:a16="http://schemas.microsoft.com/office/drawing/2014/main" id="{82897762-23C3-964E-BB32-909BE28D7655}"/>
              </a:ext>
            </a:extLst>
          </p:cNvPr>
          <p:cNvGrpSpPr/>
          <p:nvPr/>
        </p:nvGrpSpPr>
        <p:grpSpPr>
          <a:xfrm>
            <a:off x="309645" y="1555974"/>
            <a:ext cx="874317" cy="230832"/>
            <a:chOff x="4673935" y="1344816"/>
            <a:chExt cx="583865" cy="266468"/>
          </a:xfrm>
        </p:grpSpPr>
        <p:cxnSp>
          <p:nvCxnSpPr>
            <p:cNvPr id="154" name="Straight Connector 153">
              <a:extLst>
                <a:ext uri="{FF2B5EF4-FFF2-40B4-BE49-F238E27FC236}">
                  <a16:creationId xmlns:a16="http://schemas.microsoft.com/office/drawing/2014/main" id="{26B1E7A0-66DC-2942-B6C1-0030196A605A}"/>
                </a:ext>
              </a:extLst>
            </p:cNvPr>
            <p:cNvCxnSpPr>
              <a:cxnSpLocks/>
            </p:cNvCxnSpPr>
            <p:nvPr/>
          </p:nvCxnSpPr>
          <p:spPr>
            <a:xfrm flipH="1">
              <a:off x="4983480" y="1455657"/>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352D2FF-DD36-2847-8645-C554D7754984}"/>
                </a:ext>
              </a:extLst>
            </p:cNvPr>
            <p:cNvSpPr txBox="1"/>
            <p:nvPr/>
          </p:nvSpPr>
          <p:spPr>
            <a:xfrm>
              <a:off x="4673935" y="1344816"/>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7:30</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2546736"/>
            <a:ext cx="874317" cy="230832"/>
            <a:chOff x="4673935" y="2486140"/>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2590078"/>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2486140"/>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351539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74576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409114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5643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43444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390433"/>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a team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https://github.com/solliancenet/data-ai-partner-bootcamp/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2979539"/>
            <a:ext cx="4167887" cy="553998"/>
          </a:xfrm>
        </p:spPr>
        <p:txBody>
          <a:bodyPr/>
          <a:lstStyle/>
          <a:p>
            <a:r>
              <a:rPr lang="en-US" dirty="0"/>
              <a:t>Challenge Debrief</a:t>
            </a:r>
          </a:p>
        </p:txBody>
      </p:sp>
      <p:sp>
        <p:nvSpPr>
          <p:cNvPr id="3" name="Text Placeholder 2">
            <a:extLst>
              <a:ext uri="{FF2B5EF4-FFF2-40B4-BE49-F238E27FC236}">
                <a16:creationId xmlns:a16="http://schemas.microsoft.com/office/drawing/2014/main" id="{3B482A3C-914F-46D8-9A7B-716D8AF3D4CA}"/>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162971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18 52 5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9899" y="1061869"/>
            <a:ext cx="4734262" cy="47342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006A6AC-CE28-47D9-884B-DCECAA24C547}"/>
              </a:ext>
            </a:extLst>
          </p:cNvPr>
          <p:cNvSpPr/>
          <p:nvPr/>
        </p:nvSpPr>
        <p:spPr bwMode="auto">
          <a:xfrm>
            <a:off x="334682" y="269703"/>
            <a:ext cx="3101789" cy="96818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353893"/>
            <a:chOff x="2823581" y="812043"/>
            <a:chExt cx="8143869" cy="535389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369090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9</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1436</TotalTime>
  <Words>536</Words>
  <Application>Microsoft Office PowerPoint</Application>
  <PresentationFormat>Widescreen</PresentationFormat>
  <Paragraphs>87</Paragraphs>
  <Slides>11</Slides>
  <Notes>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11</vt:i4>
      </vt:variant>
    </vt:vector>
  </HeadingPairs>
  <TitlesOfParts>
    <vt:vector size="21" baseType="lpstr">
      <vt:lpstr>Arial</vt:lpstr>
      <vt:lpstr>Calibri</vt:lpstr>
      <vt:lpstr>Consolas</vt:lpstr>
      <vt:lpstr>Segoe UI</vt:lpstr>
      <vt:lpstr>Segoe UI Semibold</vt:lpstr>
      <vt:lpstr>Wingdings</vt:lpstr>
      <vt:lpstr>Analytics Surge</vt:lpstr>
      <vt:lpstr>2_Microsoft Generic 2019</vt:lpstr>
      <vt:lpstr>Analytics Surge</vt:lpstr>
      <vt:lpstr>White Template</vt:lpstr>
      <vt:lpstr>Welcome to Partner Technical Bootcamp: Day 4</vt:lpstr>
      <vt:lpstr>PowerPoint Presentation</vt:lpstr>
      <vt:lpstr>Your challenge should you choose to accept it:</vt:lpstr>
      <vt:lpstr>POC Challenge: group-based lab exercise</vt:lpstr>
      <vt:lpstr>Challenge Debrief</vt:lpstr>
      <vt:lpstr>Mentimeter Poll</vt:lpstr>
      <vt:lpstr>A few takeaways</vt:lpstr>
      <vt:lpstr>A few (more general) takeaways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Zoiner Tejada</cp:lastModifiedBy>
  <cp:revision>104</cp:revision>
  <dcterms:created xsi:type="dcterms:W3CDTF">2020-05-01T23:34:12Z</dcterms:created>
  <dcterms:modified xsi:type="dcterms:W3CDTF">2020-06-04T22:01:19Z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